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12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1604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 err="1"/>
              <a:t>Zenro</a:t>
            </a:r>
            <a:r>
              <a:rPr lang="en-IN" sz="6600" dirty="0"/>
              <a:t>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027" y="4111761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endParaRPr lang="en-IN" sz="2400" dirty="0"/>
          </a:p>
        </p:txBody>
      </p:sp>
      <p:pic>
        <p:nvPicPr>
          <p:cNvPr id="24" name="Picture 23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D988A883-6920-C442-16F6-B89C2B2E7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538844"/>
            <a:ext cx="6509657" cy="2087075"/>
          </a:xfrm>
          <a:prstGeom prst="rect">
            <a:avLst/>
          </a:prstGeom>
        </p:spPr>
      </p:pic>
      <p:pic>
        <p:nvPicPr>
          <p:cNvPr id="26" name="Picture 25" descr="A graph with an arrow pointing up&#10;&#10;AI-generated content may be incorrect.">
            <a:extLst>
              <a:ext uri="{FF2B5EF4-FFF2-40B4-BE49-F238E27FC236}">
                <a16:creationId xmlns:a16="http://schemas.microsoft.com/office/drawing/2014/main" id="{B6E04B34-8B1D-112D-03D2-41246797E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396"/>
            <a:ext cx="3812670" cy="21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</a:t>
              </a:r>
              <a:r>
                <a:rPr lang="en-US" sz="1600" dirty="0" err="1"/>
                <a:t>Zenro</a:t>
              </a:r>
              <a:r>
                <a:rPr lang="en-US" sz="1600" dirty="0"/>
                <a:t>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</a:t>
              </a:r>
              <a:r>
                <a:rPr lang="en-US" sz="1600" dirty="0" err="1"/>
                <a:t>Zenro's</a:t>
              </a:r>
              <a:r>
                <a:rPr lang="en-US" sz="1600" dirty="0"/>
                <a:t>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</a:t>
              </a:r>
              <a:r>
                <a:rPr lang="en-US" sz="1600" dirty="0" err="1"/>
                <a:t>Zenro</a:t>
              </a:r>
              <a:r>
                <a:rPr lang="en-US" sz="1600" dirty="0"/>
                <a:t>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</a:t>
              </a:r>
              <a:r>
                <a:rPr lang="en-US" sz="1600" dirty="0" err="1"/>
                <a:t>Zenro</a:t>
              </a:r>
              <a:r>
                <a:rPr lang="en-US" sz="1600" dirty="0"/>
                <a:t>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" name="Picture 1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34635272-63AA-61FA-4325-15A99E210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8313" y="0"/>
            <a:ext cx="2296884" cy="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</a:t>
              </a:r>
              <a:r>
                <a:rPr lang="en-US" sz="1600" dirty="0" err="1"/>
                <a:t>Zenro</a:t>
              </a:r>
              <a:r>
                <a:rPr lang="en-US" sz="1600" dirty="0"/>
                <a:t>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</a:t>
              </a:r>
              <a:r>
                <a:rPr lang="en-US" dirty="0" err="1"/>
                <a:t>Zenro's</a:t>
              </a:r>
              <a:r>
                <a:rPr lang="en-US" dirty="0"/>
                <a:t>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 err="1">
                <a:effectLst/>
              </a:rPr>
              <a:t>Zenro</a:t>
            </a:r>
            <a:r>
              <a:rPr lang="en-US" dirty="0">
                <a:effectLst/>
              </a:rPr>
              <a:t>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" name="Picture 3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FAE0F741-A44B-4746-EA77-47DF927E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8313" y="0"/>
            <a:ext cx="2296884" cy="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  <p:pic>
        <p:nvPicPr>
          <p:cNvPr id="3" name="Picture 2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03D74773-8274-11D2-38AF-643702AC1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8313" y="0"/>
            <a:ext cx="2296884" cy="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  <p:pic>
        <p:nvPicPr>
          <p:cNvPr id="5" name="Picture 4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FBEA77A5-9BCA-5962-2519-2A4C1EBAA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3529" y="0"/>
            <a:ext cx="2422100" cy="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2" name="Picture 1" descr="A red letter z on a black background&#10;&#10;AI-generated content may be incorrect.">
            <a:extLst>
              <a:ext uri="{FF2B5EF4-FFF2-40B4-BE49-F238E27FC236}">
                <a16:creationId xmlns:a16="http://schemas.microsoft.com/office/drawing/2014/main" id="{5723B2DD-3F81-2FCD-69B7-7C2317343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8313" y="0"/>
            <a:ext cx="2296884" cy="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 err="1">
                <a:solidFill>
                  <a:schemeClr val="tx1"/>
                </a:solidFill>
                <a:effectLst/>
              </a:rPr>
              <a:t>Zenro</a:t>
            </a:r>
            <a:r>
              <a:rPr lang="en-IN" sz="4000" b="1" dirty="0">
                <a:solidFill>
                  <a:schemeClr val="tx1"/>
                </a:solidFill>
                <a:effectLst/>
              </a:rPr>
              <a:t>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1982</TotalTime>
  <Words>2326</Words>
  <Application>Microsoft Office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Zenro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Zenro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Mandeep Singh</cp:lastModifiedBy>
  <cp:revision>17</cp:revision>
  <dcterms:created xsi:type="dcterms:W3CDTF">2024-05-16T14:28:31Z</dcterms:created>
  <dcterms:modified xsi:type="dcterms:W3CDTF">2025-05-06T18:03:04Z</dcterms:modified>
</cp:coreProperties>
</file>